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YhS3wfEz0V8YookYVj+3Jx9xN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2db29df6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2db29df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19bd9e70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5419bd9e7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19bd9e70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5419bd9e7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19bd9e70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5419bd9e7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19bd9e70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5419bd9e7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2db29df6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a2db29df6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19bd9e70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5419bd9e7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2db29df6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a2db29df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2db29df6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2db29df6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5419bd9e70_0_4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g5419bd9e70_0_4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g5419bd9e70_0_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5419bd9e70_0_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g5419bd9e70_0_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g5419bd9e70_0_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g5419bd9e70_0_4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g5419bd9e70_0_4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g5419bd9e70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5419bd9e70_0_94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7" name="Google Shape;107;g5419bd9e70_0_9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5419bd9e70_0_9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g5419bd9e70_0_94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10" name="Google Shape;110;g5419bd9e70_0_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5419bd9e70_0_100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13" name="Google Shape;113;g5419bd9e70_0_10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5419bd9e70_0_10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5419bd9e70_0_10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5419bd9e70_0_10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5419bd9e70_0_10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5419bd9e70_0_10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5419bd9e70_0_10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5419bd9e70_0_10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5419bd9e70_0_10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5419bd9e70_0_10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5419bd9e70_0_10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5419bd9e70_0_10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5419bd9e70_0_10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5419bd9e70_0_10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5419bd9e70_0_10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5419bd9e70_0_1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5419bd9e70_0_10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5419bd9e70_0_10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g5419bd9e70_0_100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32" name="Google Shape;132;g5419bd9e70_0_100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3" name="Google Shape;133;g5419bd9e70_0_10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19bd9e70_0_1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5419bd9e70_0_1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" name="Google Shape;21;g5419bd9e70_0_1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g5419bd9e70_0_1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g5419bd9e70_0_1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g5419bd9e70_0_1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g5419bd9e70_0_14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7" name="Google Shape;27;g5419bd9e70_0_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g5419bd9e70_0_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g5419bd9e70_0_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g5419bd9e70_0_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5419bd9e70_0_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g5419bd9e70_0_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5419bd9e70_0_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5419bd9e70_0_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5419bd9e70_0_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g5419bd9e70_0_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g5419bd9e70_0_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g5419bd9e70_0_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5419bd9e70_0_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5419bd9e70_0_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g5419bd9e70_0_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5419bd9e70_0_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5419bd9e70_0_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5419bd9e70_0_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g5419bd9e70_0_14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" name="Google Shape;46;g5419bd9e70_0_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g5419bd9e70_0_36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49" name="Google Shape;49;g5419bd9e70_0_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g5419bd9e70_0_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g5419bd9e70_0_3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2" name="Google Shape;52;g5419bd9e70_0_36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3" name="Google Shape;53;g5419bd9e70_0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g5419bd9e70_0_43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56" name="Google Shape;56;g5419bd9e70_0_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g5419bd9e70_0_4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g5419bd9e70_0_43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9" name="Google Shape;59;g5419bd9e70_0_43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0" name="Google Shape;60;g5419bd9e70_0_43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1" name="Google Shape;61;g5419bd9e70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5419bd9e70_0_51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64" name="Google Shape;64;g5419bd9e70_0_5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5419bd9e70_0_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g5419bd9e70_0_5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g5419bd9e70_0_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g5419bd9e70_0_57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70" name="Google Shape;70;g5419bd9e70_0_5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5419bd9e70_0_5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g5419bd9e70_0_57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3" name="Google Shape;73;g5419bd9e70_0_57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4" name="Google Shape;74;g5419bd9e70_0_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g5419bd9e70_0_64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7" name="Google Shape;77;g5419bd9e70_0_6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5419bd9e70_0_6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5419bd9e70_0_6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5419bd9e70_0_6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5419bd9e70_0_6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5419bd9e70_0_6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5419bd9e70_0_6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5419bd9e70_0_6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5419bd9e70_0_6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5419bd9e70_0_6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5419bd9e70_0_6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5419bd9e70_0_6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5419bd9e70_0_6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5419bd9e70_0_6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5419bd9e70_0_6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5419bd9e70_0_6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5419bd9e70_0_6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5419bd9e70_0_6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g5419bd9e70_0_64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6" name="Google Shape;96;g5419bd9e70_0_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5419bd9e70_0_86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99" name="Google Shape;99;g5419bd9e70_0_8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5419bd9e70_0_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g5419bd9e70_0_86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2" name="Google Shape;102;g5419bd9e70_0_86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3" name="Google Shape;103;g5419bd9e70_0_86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4" name="Google Shape;104;g5419bd9e70_0_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5419bd9e70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b="0" i="0" sz="3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5419bd9e70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b="0" i="0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5419bd9e70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oundbyte.atlassian.net/jira/software/projects/SB/boards/1/roadmap?selectedIssue=SB-22&amp;shared=&amp;atlOrigin=eyJpIjoiYWFhZDJiZjQ1OGQzNGMxOWI5ZDVjZjI3MjkxNTdhOWQiLCJwIjoiaiJ9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ster.d1l8qoo3axmsxd.amplifyapp.com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ENS</a:t>
            </a:r>
            <a:r>
              <a:rPr b="0" i="0" lang="en-US" sz="6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6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400</a:t>
            </a:r>
            <a:br>
              <a:rPr b="0" i="0" lang="en-US" sz="6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/>
              <a:t>Nov.23 Mid-Scrum</a:t>
            </a:r>
            <a:endParaRPr/>
          </a:p>
        </p:txBody>
      </p:sp>
      <p:sp>
        <p:nvSpPr>
          <p:cNvPr id="141" name="Google Shape;141;p1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SoundByte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Brandon Clarke, Mason Lane, Jiwoun Kim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23/11/2020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2db29df60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to Jira </a:t>
            </a:r>
            <a:endParaRPr/>
          </a:p>
        </p:txBody>
      </p:sp>
      <p:sp>
        <p:nvSpPr>
          <p:cNvPr id="200" name="Google Shape;200;ga2db29df60_0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https://soundbyte.atlassian.net/jira/software/projects/SB/boards/1/roadmap?selectedIssue=SB-22&amp;shared=&amp;atlOrigin=eyJpIjoiYWFhZDJiZjQ1OGQzNGMxOWI5ZDVjZjI3MjkxNTdhOWQiLCJwIjoiaiJ9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a2db29df60_0_21"/>
          <p:cNvPicPr preferRelativeResize="0"/>
          <p:nvPr/>
        </p:nvPicPr>
        <p:blipFill rotWithShape="1">
          <a:blip r:embed="rId4">
            <a:alphaModFix/>
          </a:blip>
          <a:srcRect b="38770" l="0" r="0" t="0"/>
          <a:stretch/>
        </p:blipFill>
        <p:spPr>
          <a:xfrm>
            <a:off x="2168288" y="1601125"/>
            <a:ext cx="7855424" cy="365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19bd9e70_0_156"/>
          <p:cNvSpPr txBox="1"/>
          <p:nvPr>
            <p:ph type="title"/>
          </p:nvPr>
        </p:nvSpPr>
        <p:spPr>
          <a:xfrm>
            <a:off x="838200" y="101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Whats next?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7" name="Google Shape;207;g5419bd9e70_0_156"/>
          <p:cNvSpPr txBox="1"/>
          <p:nvPr>
            <p:ph idx="1" type="body"/>
          </p:nvPr>
        </p:nvSpPr>
        <p:spPr>
          <a:xfrm>
            <a:off x="1420975" y="10876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Brandon to continue work on ML component. </a:t>
            </a:r>
            <a:endParaRPr sz="2800">
              <a:solidFill>
                <a:srgbClr val="FFFFFF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Extracting features, 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training a model, 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manipulating our dataset &amp; deriving new features</a:t>
            </a:r>
            <a:endParaRPr sz="24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Jiwoun &amp; Mason to work on frontend/backend</a:t>
            </a:r>
            <a:endParaRPr sz="2800">
              <a:solidFill>
                <a:srgbClr val="FFFFFF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Delving into our backend:</a:t>
            </a:r>
            <a:endParaRPr sz="2400">
              <a:solidFill>
                <a:srgbClr val="FFFFFF"/>
              </a:solidFill>
            </a:endParaRPr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Further develop ApiGateway, Lambda, DynamoDB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Integrate S3 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Consider exploring elastic beanstalk as an alternative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Handle simple requests from the front-end </a:t>
            </a:r>
            <a:endParaRPr sz="2000">
              <a:solidFill>
                <a:srgbClr val="FFFFFF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-US" sz="2400">
                <a:solidFill>
                  <a:srgbClr val="FFFFFF"/>
                </a:solidFill>
              </a:rPr>
              <a:t>Next, building a front-end to communicate with backend</a:t>
            </a:r>
            <a:endParaRPr sz="2400">
              <a:solidFill>
                <a:srgbClr val="FFFFFF"/>
              </a:solidFill>
            </a:endParaRPr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UI Development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</a:pPr>
            <a:r>
              <a:rPr lang="en-US" sz="2000">
                <a:solidFill>
                  <a:srgbClr val="FFFFFF"/>
                </a:solidFill>
              </a:rPr>
              <a:t>Transition to React as the front end framework(if possible)</a:t>
            </a:r>
            <a:endParaRPr sz="20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Re-evaluate/define story mapping. 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Create Dataflow/Communication Diagrams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Sequence Diagrams if needed. 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Risk </a:t>
            </a:r>
            <a:r>
              <a:rPr lang="en-US" sz="2800">
                <a:solidFill>
                  <a:srgbClr val="FFFFFF"/>
                </a:solidFill>
              </a:rPr>
              <a:t>assessment</a:t>
            </a:r>
            <a:r>
              <a:rPr lang="en-US" sz="2800">
                <a:solidFill>
                  <a:srgbClr val="FFFFFF"/>
                </a:solidFill>
              </a:rPr>
              <a:t> &amp; mitigation docs. QA docs.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"/>
          <p:cNvSpPr txBox="1"/>
          <p:nvPr>
            <p:ph type="title"/>
          </p:nvPr>
        </p:nvSpPr>
        <p:spPr>
          <a:xfrm>
            <a:off x="838200" y="127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What’s Missing/Behind?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13" name="Google Shape;213;p3"/>
          <p:cNvSpPr txBox="1"/>
          <p:nvPr/>
        </p:nvSpPr>
        <p:spPr>
          <a:xfrm>
            <a:off x="1397100" y="1212075"/>
            <a:ext cx="99567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have some design issues being caused by our inexperience with AWS services. We are doing our best to discover and address limitations before they go too unnoticed. </a:t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b="0" i="0" lang="en-US" sz="2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Website/Landing for stakeholders &amp; faculty. An area for you to meet us &amp; the project as suggested by Tim</a:t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●"/>
            </a:pPr>
            <a:r>
              <a:rPr b="0" i="0" lang="en-US" sz="2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have many design documents. However, architecture will change as we progress. If we change a document/class, we should remember to update past documents that lead to that conclusion</a:t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"/>
          <p:cNvSpPr txBox="1"/>
          <p:nvPr>
            <p:ph type="title"/>
          </p:nvPr>
        </p:nvSpPr>
        <p:spPr>
          <a:xfrm>
            <a:off x="838200" y="3918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Things To Remember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/>
          <p:nvPr>
            <p:ph type="title"/>
          </p:nvPr>
        </p:nvSpPr>
        <p:spPr>
          <a:xfrm>
            <a:off x="838200" y="237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Group reflection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20" name="Google Shape;220;p5"/>
          <p:cNvSpPr txBox="1"/>
          <p:nvPr>
            <p:ph idx="1" type="body"/>
          </p:nvPr>
        </p:nvSpPr>
        <p:spPr>
          <a:xfrm>
            <a:off x="1011750" y="1296375"/>
            <a:ext cx="10168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you feel you are on track?</a:t>
            </a:r>
            <a:endParaRPr>
              <a:solidFill>
                <a:srgbClr val="FFFFFF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will need to spend some time ensuring the services we’ve chosen will scale as expected. If we do not plan properly, we may find ourselves taking some steps backward.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you feel there are barriers to your success (if any)?</a:t>
            </a:r>
            <a:endParaRPr>
              <a:solidFill>
                <a:srgbClr val="FFFFFF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 stated, aws has introduced some requirements we had not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foreseen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solidFill>
                <a:srgbClr val="FFFFFF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you need any help going forward?</a:t>
            </a:r>
            <a:endParaRPr>
              <a:solidFill>
                <a:srgbClr val="FFFFFF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Advice on our upcoming risk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&amp; mitigation solutions.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rgbClr val="FFFFFF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 other questions or concerns?</a:t>
            </a:r>
            <a:endParaRPr>
              <a:solidFill>
                <a:srgbClr val="FFFFFF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Would love commentary on architecture. How are we doing?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Github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26" name="Google Shape;226;p6"/>
          <p:cNvSpPr txBox="1"/>
          <p:nvPr>
            <p:ph idx="1" type="body"/>
          </p:nvPr>
        </p:nvSpPr>
        <p:spPr>
          <a:xfrm>
            <a:off x="838200" y="12047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</a:rPr>
              <a:t>https://github.com/lane203m/SoundByte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7" name="Google Shape;2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6200" y="1155225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413" y="3129472"/>
            <a:ext cx="8377174" cy="19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838200" y="355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What We’re Doing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838200" y="1825625"/>
            <a:ext cx="67183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team will provide creators &amp; hobbyists with a tool that prescribes audio files to complement a given song when mixing.  The goal is to improve the workflow of artists while being a utility for DJs in the future. 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19bd9e70_0_1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Roles and Responsibilities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53" name="Google Shape;153;g5419bd9e70_0_1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Brandon Clarke: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ML component. Science, Research, Development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Jiwoun Kim: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frontend design &amp; development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backend development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Mason Lane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Scrum Master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backend/frontend architecture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backend development</a:t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ML advisory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19bd9e70_0_131"/>
          <p:cNvSpPr txBox="1"/>
          <p:nvPr>
            <p:ph type="title"/>
          </p:nvPr>
        </p:nvSpPr>
        <p:spPr>
          <a:xfrm>
            <a:off x="838200" y="2256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What Have We Been Up To?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19bd9e70_0_146"/>
          <p:cNvSpPr txBox="1"/>
          <p:nvPr>
            <p:ph type="title"/>
          </p:nvPr>
        </p:nvSpPr>
        <p:spPr>
          <a:xfrm>
            <a:off x="838188" y="159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Technology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64" name="Google Shape;164;g5419bd9e70_0_146"/>
          <p:cNvSpPr txBox="1"/>
          <p:nvPr>
            <p:ph idx="1" type="body"/>
          </p:nvPr>
        </p:nvSpPr>
        <p:spPr>
          <a:xfrm>
            <a:off x="682775" y="1298075"/>
            <a:ext cx="11629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We’ve opted to use the following as our backend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AWS Lambda will handle requests. Mainly controller logic as it sends queries to the model/db.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We will be looking into AWS sagemaker, but may instead run our model from Lambda as well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Using dynamoDB. We do not expect to need a relational database. Although, it would have been good for scalability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To make communication between our front-end &amp; AWS Lambda easier &amp; secure, we will also consider leveraging AWS API Gateway.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We will need amazon s3 if we are to support playback. Otherwise, perhaps we could integrate spotify.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S3 for temp storage if we find it hard to keep below the 512mb cap.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connecting amplify-&gt;gateway-&gt;lambda-&gt;dynamo: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https://master.d1l8qoo3axmsxd.amplifyapp.com/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5" name="Google Shape;165;g5419bd9e70_0_146"/>
          <p:cNvPicPr preferRelativeResize="0"/>
          <p:nvPr/>
        </p:nvPicPr>
        <p:blipFill rotWithShape="1">
          <a:blip r:embed="rId4">
            <a:alphaModFix/>
          </a:blip>
          <a:srcRect b="17728" l="0" r="4259" t="0"/>
          <a:stretch/>
        </p:blipFill>
        <p:spPr>
          <a:xfrm>
            <a:off x="267900" y="3383050"/>
            <a:ext cx="2380075" cy="2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5419bd9e70_0_146"/>
          <p:cNvPicPr preferRelativeResize="0"/>
          <p:nvPr/>
        </p:nvPicPr>
        <p:blipFill rotWithShape="1">
          <a:blip r:embed="rId5">
            <a:alphaModFix/>
          </a:blip>
          <a:srcRect b="17512" l="0" r="3892" t="0"/>
          <a:stretch/>
        </p:blipFill>
        <p:spPr>
          <a:xfrm>
            <a:off x="4783838" y="3383050"/>
            <a:ext cx="2380075" cy="2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5419bd9e70_0_146"/>
          <p:cNvPicPr preferRelativeResize="0"/>
          <p:nvPr/>
        </p:nvPicPr>
        <p:blipFill rotWithShape="1">
          <a:blip r:embed="rId6">
            <a:alphaModFix/>
          </a:blip>
          <a:srcRect b="19002" l="0" r="4988" t="0"/>
          <a:stretch/>
        </p:blipFill>
        <p:spPr>
          <a:xfrm>
            <a:off x="7163925" y="3383050"/>
            <a:ext cx="2380075" cy="2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5419bd9e70_0_146"/>
          <p:cNvPicPr preferRelativeResize="0"/>
          <p:nvPr/>
        </p:nvPicPr>
        <p:blipFill rotWithShape="1">
          <a:blip r:embed="rId7">
            <a:alphaModFix/>
          </a:blip>
          <a:srcRect b="17512" l="0" r="4259" t="0"/>
          <a:stretch/>
        </p:blipFill>
        <p:spPr>
          <a:xfrm>
            <a:off x="9544000" y="3383050"/>
            <a:ext cx="2380075" cy="2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5419bd9e70_0_146"/>
          <p:cNvPicPr preferRelativeResize="0"/>
          <p:nvPr/>
        </p:nvPicPr>
        <p:blipFill rotWithShape="1">
          <a:blip r:embed="rId8">
            <a:alphaModFix/>
          </a:blip>
          <a:srcRect b="0" l="0" r="0" t="1681"/>
          <a:stretch/>
        </p:blipFill>
        <p:spPr>
          <a:xfrm>
            <a:off x="2647975" y="3383050"/>
            <a:ext cx="2135875" cy="29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2db29df60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Front-end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75" name="Google Shape;175;ga2db29df60_2_0"/>
          <p:cNvSpPr txBox="1"/>
          <p:nvPr>
            <p:ph idx="1" type="body"/>
          </p:nvPr>
        </p:nvSpPr>
        <p:spPr>
          <a:xfrm>
            <a:off x="838200" y="15970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Landing page is completed in html, css, and javascript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6" name="Google Shape;176;ga2db29df6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738" y="2230725"/>
            <a:ext cx="7752530" cy="426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19bd9e70_0_1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Machine Learning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2" name="Google Shape;182;g5419bd9e70_0_1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Will be using jupyter notebook for the machine learning platform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Researching and playing with  feature extraction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Small misunderstanding of where to start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2db29df60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Risks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ga2db29df60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Lambda has a 512mb hard limit across all requests.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We need to consider switching to elastic beanstalk or other compute services. Lambda may not be a good option if many users are uploading 5mb songs.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Mentor Opinion?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S3 free tier storage is only 5gb.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We need to consider paying for more space, switching services, or devising some kind of solution with spotify/other.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While moving to services has offloaded much of the workload, it has introduced various complications we will need to overcome and strategize for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2db29df60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Documentation Available </a:t>
            </a:r>
            <a:endParaRPr/>
          </a:p>
        </p:txBody>
      </p:sp>
      <p:pic>
        <p:nvPicPr>
          <p:cNvPr id="194" name="Google Shape;194;ga2db29df6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913" y="2209800"/>
            <a:ext cx="9922175" cy="31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2018-01-12T17:42:16Z</dcterms:created>
  <dc:creator>Tim Maciag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